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71" r:id="rId2"/>
    <p:sldId id="274" r:id="rId3"/>
    <p:sldId id="287" r:id="rId4"/>
    <p:sldId id="280" r:id="rId5"/>
    <p:sldId id="288" r:id="rId6"/>
    <p:sldId id="292" r:id="rId7"/>
    <p:sldId id="281" r:id="rId8"/>
    <p:sldId id="289" r:id="rId9"/>
    <p:sldId id="290" r:id="rId10"/>
    <p:sldId id="293" r:id="rId11"/>
    <p:sldId id="291" r:id="rId12"/>
    <p:sldId id="283" r:id="rId13"/>
    <p:sldId id="279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министратор" initials="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23" autoAdjust="0"/>
  </p:normalViewPr>
  <p:slideViewPr>
    <p:cSldViewPr>
      <p:cViewPr>
        <p:scale>
          <a:sx n="40" d="100"/>
          <a:sy n="40" d="100"/>
        </p:scale>
        <p:origin x="-9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79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A413C-3277-45EB-A645-6045F58A4E54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D0221-AC47-4A8E-A69C-2FFA42C5F5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181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D0221-AC47-4A8E-A69C-2FFA42C5F53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984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C:\Users\&#1040;&#1076;&#1084;&#1080;&#1085;&#1080;&#1089;&#1090;&#1088;&#1072;&#1090;&#1086;&#1088;\Pictures\&#1056;&#1080;&#1089;&#1091;&#1085;&#1086;&#1082;1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link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A90CC7-0AB8-4986-B34A-B68D8FD5942A}" type="datetimeFigureOut">
              <a:rPr lang="ru-RU" smtClean="0"/>
              <a:pPr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E2F495-9009-4C3A-AC24-38B076A536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kartinki/skazki-i-igry/Masha-i-medvedi.files/047-A-v-etom-domike-zhili-tri-medvedja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fotocop.ru/picture.php?id=361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  <a:solidFill>
            <a:srgbClr val="FFC000"/>
          </a:solidFill>
        </p:spPr>
        <p:txBody>
          <a:bodyPr/>
          <a:lstStyle/>
          <a:p>
            <a: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</a:t>
            </a:r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НАЖЁР</a:t>
            </a:r>
            <a:b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 МАТЕМАТИКЕ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be-BY" sz="43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be-BY" sz="4300" b="1" dirty="0" smtClean="0">
                <a:solidFill>
                  <a:srgbClr val="C00000"/>
                </a:solidFill>
                <a:latin typeface="Calibri" pitchFamily="34" charset="0"/>
              </a:rPr>
              <a:t>«Вычитание однозначного </a:t>
            </a:r>
            <a:r>
              <a:rPr lang="be-BY" sz="4300" b="1" smtClean="0">
                <a:solidFill>
                  <a:srgbClr val="C00000"/>
                </a:solidFill>
                <a:latin typeface="Calibri" pitchFamily="34" charset="0"/>
              </a:rPr>
              <a:t>числа </a:t>
            </a:r>
            <a:r>
              <a:rPr lang="be-BY" sz="4300" b="1" smtClean="0">
                <a:solidFill>
                  <a:srgbClr val="C00000"/>
                </a:solidFill>
                <a:latin typeface="Calibri" pitchFamily="34" charset="0"/>
              </a:rPr>
              <a:t>из двузначного </a:t>
            </a:r>
            <a:r>
              <a:rPr lang="be-BY" sz="4300" b="1" dirty="0" smtClean="0">
                <a:solidFill>
                  <a:srgbClr val="C00000"/>
                </a:solidFill>
                <a:latin typeface="Calibri" pitchFamily="34" charset="0"/>
              </a:rPr>
              <a:t>с переходом через разряд»</a:t>
            </a:r>
            <a:endParaRPr lang="be-BY" sz="4300" b="1" dirty="0" smtClean="0">
              <a:latin typeface="Calibri" pitchFamily="34" charset="0"/>
            </a:endParaRPr>
          </a:p>
          <a:p>
            <a:r>
              <a:rPr lang="be-BY" b="1" dirty="0" smtClean="0">
                <a:latin typeface="Calibri" pitchFamily="34" charset="0"/>
              </a:rPr>
              <a:t>Автор: Коцур Светлана Викторовна,</a:t>
            </a:r>
          </a:p>
          <a:p>
            <a:r>
              <a:rPr lang="be-BY" b="1" dirty="0" smtClean="0">
                <a:latin typeface="Calibri" pitchFamily="34" charset="0"/>
              </a:rPr>
              <a:t>Учитель начальных классов </a:t>
            </a:r>
          </a:p>
          <a:p>
            <a:r>
              <a:rPr lang="be-BY" b="1" dirty="0" smtClean="0">
                <a:latin typeface="Calibri" pitchFamily="34" charset="0"/>
              </a:rPr>
              <a:t>ГУО «Среднепечанский детский сад – </a:t>
            </a:r>
          </a:p>
          <a:p>
            <a:r>
              <a:rPr lang="be-BY" b="1" dirty="0" smtClean="0">
                <a:latin typeface="Calibri" pitchFamily="34" charset="0"/>
              </a:rPr>
              <a:t>базовая школа»</a:t>
            </a:r>
          </a:p>
          <a:p>
            <a:r>
              <a:rPr lang="be-BY" b="1" dirty="0" smtClean="0">
                <a:latin typeface="Calibri" pitchFamily="34" charset="0"/>
              </a:rPr>
              <a:t>Лельчицкого района</a:t>
            </a:r>
          </a:p>
          <a:p>
            <a:r>
              <a:rPr lang="be-BY" b="1" dirty="0" smtClean="0">
                <a:latin typeface="Calibri" pitchFamily="34" charset="0"/>
              </a:rPr>
              <a:t>Гомельской области</a:t>
            </a:r>
          </a:p>
          <a:p>
            <a:endParaRPr lang="be-BY" b="1" dirty="0" smtClean="0">
              <a:latin typeface="Calibri" pitchFamily="34" charset="0"/>
            </a:endParaRPr>
          </a:p>
          <a:p>
            <a:r>
              <a:rPr lang="be-BY" b="1" dirty="0" smtClean="0">
                <a:latin typeface="Calibri" pitchFamily="34" charset="0"/>
              </a:rPr>
              <a:t>2017 год</a:t>
            </a:r>
          </a:p>
          <a:p>
            <a:endParaRPr lang="be-BY" b="1" dirty="0" smtClean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750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67</a:t>
            </a:r>
            <a:r>
              <a:rPr lang="en-US" sz="4400" b="1" dirty="0" smtClean="0">
                <a:solidFill>
                  <a:schemeClr val="tx1"/>
                </a:solidFill>
              </a:rPr>
              <a:t>-</a:t>
            </a:r>
            <a:r>
              <a:rPr lang="ru-RU" sz="4400" b="1" dirty="0" smtClean="0">
                <a:solidFill>
                  <a:schemeClr val="tx1"/>
                </a:solidFill>
              </a:rPr>
              <a:t>9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168" y="4869160"/>
            <a:ext cx="1755527" cy="157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482608"/>
            <a:ext cx="1944216" cy="1666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21297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913784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2915816" y="5013176"/>
            <a:ext cx="1944216" cy="1844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31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2564904"/>
            <a:ext cx="1728192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62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12976"/>
            <a:ext cx="187220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53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725144"/>
            <a:ext cx="1979712" cy="2132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913784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5364088" y="5085184"/>
            <a:ext cx="1872208" cy="177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28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C -0.30711 0.04861 -0.61354 0.09769 -0.73628 0.11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55</a:t>
            </a:r>
            <a:r>
              <a:rPr lang="en-US" sz="4400" b="1" dirty="0" smtClean="0">
                <a:solidFill>
                  <a:schemeClr val="tx1"/>
                </a:solidFill>
              </a:rPr>
              <a:t>-</a:t>
            </a:r>
            <a:r>
              <a:rPr lang="ru-RU" sz="4400" b="1" dirty="0" smtClean="0">
                <a:solidFill>
                  <a:schemeClr val="tx1"/>
                </a:solidFill>
              </a:rPr>
              <a:t>9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708920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273824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512980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21297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221088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323528" y="4221088"/>
            <a:ext cx="180020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88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92080" y="4941168"/>
            <a:ext cx="1800200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99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12976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53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99792" y="5301208"/>
            <a:ext cx="1512168" cy="1556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46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348880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1043608" y="2420888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76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23912 L -0.49219 0.10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23-5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871727"/>
            <a:ext cx="1800200" cy="161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482608"/>
            <a:ext cx="1944216" cy="1666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21297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913784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2915816" y="5013176"/>
            <a:ext cx="1944216" cy="1844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46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2564904"/>
            <a:ext cx="1728192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76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12976"/>
            <a:ext cx="187220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53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95536" y="4581128"/>
            <a:ext cx="1584176" cy="22768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18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913784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5364088" y="5085184"/>
            <a:ext cx="1872208" cy="177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28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C -0.31059 0.05301 -0.62031 0.10625 -0.74427 0.12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homka.ru/images/Nov/18/c97330b3a6771dc1e85246fb24b9e897/mini_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0" name="Овальная выноска 9"/>
          <p:cNvSpPr/>
          <p:nvPr/>
        </p:nvSpPr>
        <p:spPr>
          <a:xfrm rot="21600000">
            <a:off x="2843808" y="0"/>
            <a:ext cx="5256584" cy="357301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6600" b="1" dirty="0" smtClean="0">
                <a:solidFill>
                  <a:schemeClr val="tx1"/>
                </a:solidFill>
                <a:latin typeface="Calibri" pitchFamily="34" charset="0"/>
              </a:rPr>
              <a:t>Спасибо!</a:t>
            </a:r>
            <a:endParaRPr lang="ru-RU" sz="6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7" name="Содержимое 17" descr="http://900igr.net/datai/skazki-i-igry/Masha-i-medvedi.files/0009-038-A-v-etom-domike-zhili-tri-medvedja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429000"/>
            <a:ext cx="201649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594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xmlns="" val="5830288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otohomka.ru/images/Nov/18/c97330b3a6771dc1e85246fb24b9e897/mini_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  <a:solidFill>
            <a:srgbClr val="FFC000"/>
          </a:solidFill>
        </p:spPr>
        <p:txBody>
          <a:bodyPr/>
          <a:lstStyle/>
          <a:p>
            <a: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Использованы</a:t>
            </a:r>
            <a:b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be-BY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источники: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9144000" cy="508518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ru-RU" u="sng" smtClean="0">
              <a:hlinkClick r:id="rId3"/>
            </a:endParaRPr>
          </a:p>
          <a:p>
            <a:r>
              <a:rPr lang="ru-RU" u="sng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://900igr.net/kartinki/skazki-i-igry/Masha-i-medvedi.files/047-A-v-etom-domike-zhili-tri-medvedja.html</a:t>
            </a:r>
            <a:r>
              <a:rPr lang="ru-RU" dirty="0" smtClean="0"/>
              <a:t>      сказочный медведь</a:t>
            </a:r>
          </a:p>
          <a:p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smtClean="0"/>
              <a:t>www</a:t>
            </a:r>
            <a:r>
              <a:rPr lang="ru-RU" dirty="0" smtClean="0"/>
              <a:t>.</a:t>
            </a:r>
            <a:r>
              <a:rPr lang="en-US" dirty="0" err="1" smtClean="0"/>
              <a:t>liveinternet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smtClean="0"/>
              <a:t>users</a:t>
            </a:r>
            <a:r>
              <a:rPr lang="ru-RU" dirty="0" smtClean="0"/>
              <a:t>/3980617/</a:t>
            </a:r>
            <a:r>
              <a:rPr lang="en-US" dirty="0" smtClean="0"/>
              <a:t>post</a:t>
            </a:r>
            <a:r>
              <a:rPr lang="ru-RU" dirty="0" smtClean="0"/>
              <a:t>232422871/    бочонок меда для детей</a:t>
            </a:r>
            <a:endParaRPr lang="en-US" dirty="0" smtClean="0"/>
          </a:p>
          <a:p>
            <a:r>
              <a:rPr lang="ru-RU" dirty="0" smtClean="0">
                <a:latin typeface="Calibri" pitchFamily="34" charset="0"/>
              </a:rPr>
              <a:t>Фон</a:t>
            </a:r>
            <a:endParaRPr lang="en-US" dirty="0" smtClean="0">
              <a:latin typeface="Calibri" pitchFamily="34" charset="0"/>
            </a:endParaRPr>
          </a:p>
          <a:p>
            <a:r>
              <a:rPr lang="ru-RU" u="sng" dirty="0" smtClean="0">
                <a:hlinkClick r:id="rId4"/>
              </a:rPr>
              <a:t>http://fotocop.ru/picture.php?id=3619</a:t>
            </a:r>
            <a:r>
              <a:rPr lang="ru-RU" dirty="0" smtClean="0"/>
              <a:t> сказочный лес для детей </a:t>
            </a:r>
          </a:p>
          <a:p>
            <a:endParaRPr lang="ru-RU" dirty="0" smtClean="0">
              <a:latin typeface="Calibri" pitchFamily="34" charset="0"/>
            </a:endParaRPr>
          </a:p>
          <a:p>
            <a:endParaRPr lang="ru-RU" dirty="0" smtClean="0"/>
          </a:p>
          <a:p>
            <a:pPr algn="l"/>
            <a:endParaRPr lang="be-BY" b="1" dirty="0" smtClean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750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73-8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725144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41426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21297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84" y="414908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323528" y="4221088"/>
            <a:ext cx="180020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18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4437112"/>
            <a:ext cx="187220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46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12976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53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64088" y="4653136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65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348880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1043608" y="2420888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92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23912 L -0.14566 0.10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608164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31-2 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3501008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41426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520181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84" y="414908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323528" y="4221088"/>
            <a:ext cx="180020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18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4437112"/>
            <a:ext cx="187220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83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08104" y="5229200"/>
            <a:ext cx="1512168" cy="16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65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932040" y="3573016"/>
            <a:ext cx="1440160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29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348880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1043608" y="2420888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76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23912 L -0.23229 -0.05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82-6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276872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414268"/>
            <a:ext cx="1728192" cy="167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21297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84" y="414908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323528" y="4221088"/>
            <a:ext cx="180020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71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4437112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46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12976"/>
            <a:ext cx="187220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53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5576" y="2204864"/>
            <a:ext cx="180020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76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913784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5364088" y="5013176"/>
            <a:ext cx="1872208" cy="1844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65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02 0.03449 C -0.35555 -0.07083 -0.57691 -0.17615 -0.66545 -0.218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" y="-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74-8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301208"/>
            <a:ext cx="1696526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636912"/>
            <a:ext cx="1728192" cy="167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21297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84" y="414908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323528" y="4221088"/>
            <a:ext cx="1800200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45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15616" y="2852936"/>
            <a:ext cx="1368152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1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12976"/>
            <a:ext cx="187220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33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71800" y="5157192"/>
            <a:ext cx="1656184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66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913784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5364088" y="5013176"/>
            <a:ext cx="1872208" cy="1844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26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C -0.20208 0.08403 -0.40382 0.16806 -0.48437 0.2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1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9</a:t>
            </a:r>
            <a:r>
              <a:rPr lang="en-US" sz="4400" b="1" dirty="0" smtClean="0">
                <a:solidFill>
                  <a:schemeClr val="tx1"/>
                </a:solidFill>
              </a:rPr>
              <a:t>2-</a:t>
            </a:r>
            <a:r>
              <a:rPr lang="ru-RU" sz="4400" b="1" dirty="0" smtClean="0">
                <a:solidFill>
                  <a:schemeClr val="tx1"/>
                </a:solidFill>
              </a:rPr>
              <a:t>3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7920" y="5445224"/>
            <a:ext cx="167604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636912"/>
            <a:ext cx="1728192" cy="167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21297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0912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0" y="4653136"/>
            <a:ext cx="1979712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18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15616" y="2852936"/>
            <a:ext cx="1368152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46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12976"/>
            <a:ext cx="1872208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53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55776" y="5445224"/>
            <a:ext cx="1728192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89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4913784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5364088" y="5013176"/>
            <a:ext cx="1872208" cy="1844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65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C -0.2052 0.07084 -0.41024 0.14167 -0.49218 0.17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" y="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62-</a:t>
            </a:r>
            <a:r>
              <a:rPr lang="ru-RU" sz="4400" b="1" dirty="0" smtClean="0">
                <a:solidFill>
                  <a:schemeClr val="tx1"/>
                </a:solidFill>
              </a:rPr>
              <a:t>8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276872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41426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65313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84" y="414908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323528" y="4221088"/>
            <a:ext cx="180020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37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4437112"/>
            <a:ext cx="187220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46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4653136"/>
            <a:ext cx="1944216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65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55576" y="2204864"/>
            <a:ext cx="1728192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4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248980"/>
            <a:ext cx="1800200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4788024" y="3356992"/>
            <a:ext cx="1728192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76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4 0.06968 C -0.35746 -0.04583 -0.58871 -0.16134 -0.68125 -0.20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46</a:t>
            </a:r>
            <a:r>
              <a:rPr lang="en-US" sz="4400" b="1" dirty="0" smtClean="0">
                <a:solidFill>
                  <a:schemeClr val="tx1"/>
                </a:solidFill>
              </a:rPr>
              <a:t>-</a:t>
            </a:r>
            <a:r>
              <a:rPr lang="ru-RU" sz="4400" b="1" dirty="0" smtClean="0">
                <a:solidFill>
                  <a:schemeClr val="tx1"/>
                </a:solidFill>
              </a:rPr>
              <a:t>7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725144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41426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21297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84" y="414908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323528" y="4221088"/>
            <a:ext cx="180020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9</a:t>
            </a:r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4437112"/>
            <a:ext cx="187220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13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12976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53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64088" y="4653136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39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348880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1043608" y="2420888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76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23912 L -0.14566 0.10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fotohomka.ru/images/Nov/18/c97330b3a6771dc1e85246fb24b9e897/mini_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3648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Помоги Мишутке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собрать  мёд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67892" y="1628800"/>
            <a:ext cx="1538461" cy="12024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51</a:t>
            </a:r>
            <a:r>
              <a:rPr lang="en-US" sz="4400" b="1" dirty="0" smtClean="0">
                <a:solidFill>
                  <a:schemeClr val="tx1"/>
                </a:solidFill>
              </a:rPr>
              <a:t>-</a:t>
            </a:r>
            <a:r>
              <a:rPr lang="ru-RU" sz="4400" b="1" dirty="0" smtClean="0">
                <a:solidFill>
                  <a:schemeClr val="tx1"/>
                </a:solidFill>
              </a:rPr>
              <a:t>4</a:t>
            </a:r>
            <a:endParaRPr lang="ru-RU" sz="4400" b="1" dirty="0">
              <a:solidFill>
                <a:schemeClr val="tx1"/>
              </a:solidFill>
            </a:endParaRPr>
          </a:p>
        </p:txBody>
      </p:sp>
      <p:pic>
        <p:nvPicPr>
          <p:cNvPr id="18" name="Содержимое 17" descr="http://900igr.net/datai/skazki-i-igry/Masha-i-medvedi.files/0009-038-A-v-etom-domike-zhili-tri-medvedja.png"/>
          <p:cNvPicPr>
            <a:picLocks noGrp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636912"/>
            <a:ext cx="1800473" cy="270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9600000" rev="0"/>
            </a:camera>
            <a:lightRig rig="threePt" dir="t"/>
          </a:scene3d>
        </p:spPr>
      </p:pic>
      <p:pic>
        <p:nvPicPr>
          <p:cNvPr id="1027" name="Picture 3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725144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414268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21297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84" y="414908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Прямоугольник 19"/>
          <p:cNvSpPr/>
          <p:nvPr/>
        </p:nvSpPr>
        <p:spPr>
          <a:xfrm>
            <a:off x="323528" y="4221088"/>
            <a:ext cx="180020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18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4437112"/>
            <a:ext cx="187220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Calibri" pitchFamily="34" charset="0"/>
                <a:cs typeface="Calibri" pitchFamily="34" charset="0"/>
              </a:rPr>
              <a:t>46</a:t>
            </a:r>
            <a:endParaRPr lang="ru-RU" sz="4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39952" y="3212976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ru-RU" sz="46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4</a:t>
            </a:r>
            <a:endParaRPr lang="ru-RU" sz="4600" b="1" dirty="0">
              <a:solidFill>
                <a:schemeClr val="bg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64088" y="4653136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600" b="1" dirty="0" smtClean="0">
                <a:latin typeface="Calibri" pitchFamily="34" charset="0"/>
                <a:cs typeface="Calibri" pitchFamily="34" charset="0"/>
              </a:rPr>
              <a:t>47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" name="Picture 4" descr="clp7277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348880"/>
            <a:ext cx="216024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1043608" y="2420888"/>
            <a:ext cx="187220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00" b="1" dirty="0" smtClean="0">
                <a:latin typeface="Calibri" pitchFamily="34" charset="0"/>
                <a:cs typeface="Calibri" pitchFamily="34" charset="0"/>
              </a:rPr>
              <a:t>76</a:t>
            </a:r>
            <a:endParaRPr lang="ru-RU" sz="4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972657"/>
      </p:ext>
    </p:extLst>
  </p:cSld>
  <p:clrMapOvr>
    <a:masterClrMapping/>
  </p:clrMapOvr>
  <p:transition spd="med" advTm="2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-0.23912 L -0.14566 0.107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2001</TotalTime>
  <Words>187</Words>
  <Application>Microsoft Office PowerPoint</Application>
  <PresentationFormat>Экран (4:3)</PresentationFormat>
  <Paragraphs>109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ТРЕНАЖЁР ПО МАТЕМАТИКЕ</vt:lpstr>
      <vt:lpstr>Помоги Мишутке  собрать  мёд</vt:lpstr>
      <vt:lpstr>Помоги Мишутке  собрать  мёд</vt:lpstr>
      <vt:lpstr>Помоги Мишутке  собрать  мёд</vt:lpstr>
      <vt:lpstr>Помоги Мишутке  собрать  мёд</vt:lpstr>
      <vt:lpstr>Помоги Мишутке  собрать  мёд</vt:lpstr>
      <vt:lpstr>Помоги Мишутке  собрать  мёд</vt:lpstr>
      <vt:lpstr>Помоги Мишутке  собрать  мёд</vt:lpstr>
      <vt:lpstr>Помоги Мишутке  собрать  мёд</vt:lpstr>
      <vt:lpstr>Помоги Мишутке  собрать  мёд</vt:lpstr>
      <vt:lpstr>Помоги Мишутке  собрать  мёд</vt:lpstr>
      <vt:lpstr>Помоги Мишутке  собрать  мёд</vt:lpstr>
      <vt:lpstr>Слайд 13</vt:lpstr>
      <vt:lpstr>Использованы источники: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RePack by SPecialiST</cp:lastModifiedBy>
  <cp:revision>127</cp:revision>
  <dcterms:created xsi:type="dcterms:W3CDTF">2017-01-02T15:08:28Z</dcterms:created>
  <dcterms:modified xsi:type="dcterms:W3CDTF">2017-03-17T14:04:43Z</dcterms:modified>
</cp:coreProperties>
</file>