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6"/>
  </p:notesMasterIdLst>
  <p:sldIdLst>
    <p:sldId id="271" r:id="rId2"/>
    <p:sldId id="274" r:id="rId3"/>
    <p:sldId id="287" r:id="rId4"/>
    <p:sldId id="280" r:id="rId5"/>
    <p:sldId id="288" r:id="rId6"/>
    <p:sldId id="292" r:id="rId7"/>
    <p:sldId id="281" r:id="rId8"/>
    <p:sldId id="289" r:id="rId9"/>
    <p:sldId id="290" r:id="rId10"/>
    <p:sldId id="293" r:id="rId11"/>
    <p:sldId id="291" r:id="rId12"/>
    <p:sldId id="283" r:id="rId13"/>
    <p:sldId id="279" r:id="rId14"/>
    <p:sldId id="28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Администратор" initials="А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14"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3" autoAdjust="0"/>
    <p:restoredTop sz="86323" autoAdjust="0"/>
  </p:normalViewPr>
  <p:slideViewPr>
    <p:cSldViewPr>
      <p:cViewPr>
        <p:scale>
          <a:sx n="40" d="100"/>
          <a:sy n="40" d="100"/>
        </p:scale>
        <p:origin x="-99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798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1A413C-3277-45EB-A645-6045F58A4E54}" type="datetimeFigureOut">
              <a:rPr lang="ru-RU" smtClean="0"/>
              <a:pPr/>
              <a:t>17.03.2017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1D0221-AC47-4A8E-A69C-2FFA42C5F5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31812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D0221-AC47-4A8E-A69C-2FFA42C5F53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D0221-AC47-4A8E-A69C-2FFA42C5F539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98461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D0221-AC47-4A8E-A69C-2FFA42C5F539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98461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D0221-AC47-4A8E-A69C-2FFA42C5F539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9846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D0221-AC47-4A8E-A69C-2FFA42C5F539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9846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D0221-AC47-4A8E-A69C-2FFA42C5F539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9846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D0221-AC47-4A8E-A69C-2FFA42C5F539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98461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D0221-AC47-4A8E-A69C-2FFA42C5F539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98461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D0221-AC47-4A8E-A69C-2FFA42C5F539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98461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D0221-AC47-4A8E-A69C-2FFA42C5F539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98461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D0221-AC47-4A8E-A69C-2FFA42C5F539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98461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D0221-AC47-4A8E-A69C-2FFA42C5F539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9846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0CC7-0AB8-4986-B34A-B68D8FD5942A}" type="datetimeFigureOut">
              <a:rPr lang="ru-RU" smtClean="0"/>
              <a:pPr/>
              <a:t>17.03.2017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F495-9009-4C3A-AC24-38B076A536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0CC7-0AB8-4986-B34A-B68D8FD5942A}" type="datetimeFigureOut">
              <a:rPr lang="ru-RU" smtClean="0"/>
              <a:pPr/>
              <a:t>17.03.2017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F495-9009-4C3A-AC24-38B076A536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0CC7-0AB8-4986-B34A-B68D8FD5942A}" type="datetimeFigureOut">
              <a:rPr lang="ru-RU" smtClean="0"/>
              <a:pPr/>
              <a:t>17.03.2017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F495-9009-4C3A-AC24-38B076A536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0CC7-0AB8-4986-B34A-B68D8FD5942A}" type="datetimeFigureOut">
              <a:rPr lang="ru-RU" smtClean="0"/>
              <a:pPr/>
              <a:t>17.03.2017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F495-9009-4C3A-AC24-38B076A536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0CC7-0AB8-4986-B34A-B68D8FD5942A}" type="datetimeFigureOut">
              <a:rPr lang="ru-RU" smtClean="0"/>
              <a:pPr/>
              <a:t>17.03.2017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BE2F495-9009-4C3A-AC24-38B076A536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0CC7-0AB8-4986-B34A-B68D8FD5942A}" type="datetimeFigureOut">
              <a:rPr lang="ru-RU" smtClean="0"/>
              <a:pPr/>
              <a:t>17.03.2017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F495-9009-4C3A-AC24-38B076A536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0CC7-0AB8-4986-B34A-B68D8FD5942A}" type="datetimeFigureOut">
              <a:rPr lang="ru-RU" smtClean="0"/>
              <a:pPr/>
              <a:t>17.03.2017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F495-9009-4C3A-AC24-38B076A536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0CC7-0AB8-4986-B34A-B68D8FD5942A}" type="datetimeFigureOut">
              <a:rPr lang="ru-RU" smtClean="0"/>
              <a:pPr/>
              <a:t>17.03.2017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F495-9009-4C3A-AC24-38B076A536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0CC7-0AB8-4986-B34A-B68D8FD5942A}" type="datetimeFigureOut">
              <a:rPr lang="ru-RU" smtClean="0"/>
              <a:pPr/>
              <a:t>17.03.2017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F495-9009-4C3A-AC24-38B076A536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0CC7-0AB8-4986-B34A-B68D8FD5942A}" type="datetimeFigureOut">
              <a:rPr lang="ru-RU" smtClean="0"/>
              <a:pPr/>
              <a:t>17.03.2017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F495-9009-4C3A-AC24-38B076A536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0CC7-0AB8-4986-B34A-B68D8FD5942A}" type="datetimeFigureOut">
              <a:rPr lang="ru-RU" smtClean="0"/>
              <a:pPr/>
              <a:t>17.03.2017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F495-9009-4C3A-AC24-38B076A536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file:///C:\Users\&#1040;&#1076;&#1084;&#1080;&#1085;&#1080;&#1089;&#1090;&#1088;&#1072;&#1090;&#1086;&#1088;\Pictures\&#1056;&#1080;&#1089;&#1091;&#1085;&#1086;&#1082;1.png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link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AA90CC7-0AB8-4986-B34A-B68D8FD5942A}" type="datetimeFigureOut">
              <a:rPr lang="ru-RU" smtClean="0"/>
              <a:pPr/>
              <a:t>17.03.2017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BE2F495-9009-4C3A-AC24-38B076A5364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med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900igr.net/kartinki/skazki-i-igry/Masha-i-medvedi.files/047-A-v-etom-domike-zhili-tri-medvedja.htm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fotocop.ru/picture.php?id=3619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fotohomka.ru/images/Nov/18/c97330b3a6771dc1e85246fb24b9e897/mini_6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828800"/>
          </a:xfrm>
          <a:solidFill>
            <a:srgbClr val="FFC000"/>
          </a:solidFill>
        </p:spPr>
        <p:txBody>
          <a:bodyPr/>
          <a:lstStyle/>
          <a:p>
            <a:r>
              <a:rPr lang="be-BY" cap="non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ТР</a:t>
            </a:r>
            <a:r>
              <a:rPr lang="ru-RU" cap="non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Е</a:t>
            </a:r>
            <a:r>
              <a:rPr lang="be-BY" cap="non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НАЖЁР</a:t>
            </a:r>
            <a:br>
              <a:rPr lang="be-BY" cap="non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be-BY" cap="non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ПО МАТЕМАТИКЕ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772816"/>
            <a:ext cx="9144000" cy="5085184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85000" lnSpcReduction="10000"/>
          </a:bodyPr>
          <a:lstStyle/>
          <a:p>
            <a:endParaRPr lang="be-BY" sz="4300" b="1" dirty="0" smtClean="0">
              <a:solidFill>
                <a:srgbClr val="C00000"/>
              </a:solidFill>
              <a:latin typeface="Calibri" pitchFamily="34" charset="0"/>
            </a:endParaRPr>
          </a:p>
          <a:p>
            <a:r>
              <a:rPr lang="be-BY" sz="4300" b="1" dirty="0" smtClean="0">
                <a:solidFill>
                  <a:srgbClr val="C00000"/>
                </a:solidFill>
                <a:latin typeface="Calibri" pitchFamily="34" charset="0"/>
              </a:rPr>
              <a:t>«Вычитание однозначного </a:t>
            </a:r>
            <a:r>
              <a:rPr lang="be-BY" sz="4300" b="1" smtClean="0">
                <a:solidFill>
                  <a:srgbClr val="C00000"/>
                </a:solidFill>
                <a:latin typeface="Calibri" pitchFamily="34" charset="0"/>
              </a:rPr>
              <a:t>числа </a:t>
            </a:r>
            <a:r>
              <a:rPr lang="be-BY" sz="4300" b="1" smtClean="0">
                <a:solidFill>
                  <a:srgbClr val="C00000"/>
                </a:solidFill>
                <a:latin typeface="Calibri" pitchFamily="34" charset="0"/>
              </a:rPr>
              <a:t>из двузначного </a:t>
            </a:r>
            <a:r>
              <a:rPr lang="be-BY" sz="4300" b="1" dirty="0" smtClean="0">
                <a:solidFill>
                  <a:srgbClr val="C00000"/>
                </a:solidFill>
                <a:latin typeface="Calibri" pitchFamily="34" charset="0"/>
              </a:rPr>
              <a:t>с переходом через разряд»</a:t>
            </a:r>
            <a:endParaRPr lang="be-BY" sz="4300" b="1" dirty="0" smtClean="0">
              <a:latin typeface="Calibri" pitchFamily="34" charset="0"/>
            </a:endParaRPr>
          </a:p>
          <a:p>
            <a:r>
              <a:rPr lang="be-BY" b="1" dirty="0" smtClean="0">
                <a:latin typeface="Calibri" pitchFamily="34" charset="0"/>
              </a:rPr>
              <a:t>Автор: Коцур Светлана Викторовна,</a:t>
            </a:r>
          </a:p>
          <a:p>
            <a:r>
              <a:rPr lang="be-BY" b="1" dirty="0" smtClean="0">
                <a:latin typeface="Calibri" pitchFamily="34" charset="0"/>
              </a:rPr>
              <a:t>Учитель начальных классов </a:t>
            </a:r>
          </a:p>
          <a:p>
            <a:r>
              <a:rPr lang="be-BY" b="1" dirty="0" smtClean="0">
                <a:latin typeface="Calibri" pitchFamily="34" charset="0"/>
              </a:rPr>
              <a:t>ГУО «Среднепечанский детский сад – </a:t>
            </a:r>
          </a:p>
          <a:p>
            <a:r>
              <a:rPr lang="be-BY" b="1" dirty="0" smtClean="0">
                <a:latin typeface="Calibri" pitchFamily="34" charset="0"/>
              </a:rPr>
              <a:t>базовая школа»</a:t>
            </a:r>
          </a:p>
          <a:p>
            <a:r>
              <a:rPr lang="be-BY" b="1" dirty="0" smtClean="0">
                <a:latin typeface="Calibri" pitchFamily="34" charset="0"/>
              </a:rPr>
              <a:t>Лельчицкого района</a:t>
            </a:r>
          </a:p>
          <a:p>
            <a:r>
              <a:rPr lang="be-BY" b="1" dirty="0" smtClean="0">
                <a:latin typeface="Calibri" pitchFamily="34" charset="0"/>
              </a:rPr>
              <a:t>Гомельской области</a:t>
            </a:r>
          </a:p>
          <a:p>
            <a:endParaRPr lang="be-BY" b="1" dirty="0" smtClean="0">
              <a:latin typeface="Calibri" pitchFamily="34" charset="0"/>
            </a:endParaRPr>
          </a:p>
          <a:p>
            <a:r>
              <a:rPr lang="be-BY" b="1" dirty="0" smtClean="0">
                <a:latin typeface="Calibri" pitchFamily="34" charset="0"/>
              </a:rPr>
              <a:t>2017 год</a:t>
            </a:r>
          </a:p>
          <a:p>
            <a:endParaRPr lang="be-BY" b="1" dirty="0" smtClean="0">
              <a:latin typeface="Calibri" pitchFamily="34" charset="0"/>
            </a:endParaRPr>
          </a:p>
          <a:p>
            <a:endParaRPr lang="ru-RU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175059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http://fotohomka.ru/images/Nov/18/c97330b3a6771dc1e85246fb24b9e897/mini_6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03648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Помоги Мишутке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собрать  мёд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467892" y="1628800"/>
            <a:ext cx="1538461" cy="12024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67</a:t>
            </a:r>
            <a:r>
              <a:rPr lang="en-US" sz="4400" b="1" dirty="0" smtClean="0">
                <a:solidFill>
                  <a:schemeClr val="tx1"/>
                </a:solidFill>
              </a:rPr>
              <a:t>-</a:t>
            </a:r>
            <a:r>
              <a:rPr lang="ru-RU" sz="4400" b="1" dirty="0" smtClean="0">
                <a:solidFill>
                  <a:schemeClr val="tx1"/>
                </a:solidFill>
              </a:rPr>
              <a:t>9</a:t>
            </a:r>
            <a:endParaRPr lang="ru-RU" sz="4400" b="1" dirty="0">
              <a:solidFill>
                <a:schemeClr val="tx1"/>
              </a:solidFill>
            </a:endParaRPr>
          </a:p>
        </p:txBody>
      </p:sp>
      <p:pic>
        <p:nvPicPr>
          <p:cNvPr id="18" name="Содержимое 17" descr="http://900igr.net/datai/skazki-i-igry/Masha-i-medvedi.files/0009-038-A-v-etom-domike-zhili-tri-medvedja.png"/>
          <p:cNvPicPr>
            <a:picLocks noGrp="1"/>
          </p:cNvPicPr>
          <p:nvPr>
            <p:ph sz="half" idx="2"/>
          </p:nvPr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2636912"/>
            <a:ext cx="1800473" cy="2706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>
              <a:rot lat="0" lon="9600000" rev="0"/>
            </a:camera>
            <a:lightRig rig="threePt" dir="t"/>
          </a:scene3d>
        </p:spPr>
      </p:pic>
      <p:pic>
        <p:nvPicPr>
          <p:cNvPr id="1027" name="Picture 3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168" y="4869160"/>
            <a:ext cx="1755527" cy="1576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2482608"/>
            <a:ext cx="1944216" cy="1666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3968" y="3212976"/>
            <a:ext cx="1656184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5816" y="4913784"/>
            <a:ext cx="1944216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рямоугольник 19"/>
          <p:cNvSpPr/>
          <p:nvPr/>
        </p:nvSpPr>
        <p:spPr>
          <a:xfrm>
            <a:off x="2915816" y="5013176"/>
            <a:ext cx="1944216" cy="18448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600" b="1" dirty="0" smtClean="0">
                <a:latin typeface="Calibri" pitchFamily="34" charset="0"/>
                <a:cs typeface="Calibri" pitchFamily="34" charset="0"/>
              </a:rPr>
              <a:t>31</a:t>
            </a:r>
            <a:endParaRPr lang="ru-RU" sz="46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259632" y="2564904"/>
            <a:ext cx="1728192" cy="15841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Calibri" pitchFamily="34" charset="0"/>
                <a:cs typeface="Calibri" pitchFamily="34" charset="0"/>
              </a:rPr>
              <a:t>62</a:t>
            </a:r>
            <a:endParaRPr lang="ru-RU" sz="4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139952" y="3212976"/>
            <a:ext cx="1872208" cy="17281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6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53</a:t>
            </a:r>
            <a:endParaRPr lang="ru-RU" sz="4600" b="1" dirty="0">
              <a:solidFill>
                <a:schemeClr val="bg2">
                  <a:lumMod val="20000"/>
                  <a:lumOff val="8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0" y="4725144"/>
            <a:ext cx="1979712" cy="21328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600" b="1" dirty="0" smtClean="0">
                <a:latin typeface="Calibri" pitchFamily="34" charset="0"/>
                <a:cs typeface="Calibri" pitchFamily="34" charset="0"/>
              </a:rPr>
              <a:t>5</a:t>
            </a:r>
            <a:r>
              <a:rPr lang="en-US" sz="4600" b="1" dirty="0" smtClean="0">
                <a:latin typeface="Calibri" pitchFamily="34" charset="0"/>
                <a:cs typeface="Calibri" pitchFamily="34" charset="0"/>
              </a:rPr>
              <a:t>8</a:t>
            </a:r>
            <a:endParaRPr lang="ru-RU" sz="46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9" name="Picture 4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92080" y="4913784"/>
            <a:ext cx="216024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Прямоугольник 29"/>
          <p:cNvSpPr/>
          <p:nvPr/>
        </p:nvSpPr>
        <p:spPr>
          <a:xfrm>
            <a:off x="5364088" y="5085184"/>
            <a:ext cx="1872208" cy="17728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600" b="1" dirty="0" smtClean="0">
                <a:latin typeface="Calibri" pitchFamily="34" charset="0"/>
                <a:cs typeface="Calibri" pitchFamily="34" charset="0"/>
              </a:rPr>
              <a:t>28</a:t>
            </a:r>
            <a:endParaRPr lang="ru-RU" sz="46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6972657"/>
      </p:ext>
    </p:extLst>
  </p:cSld>
  <p:clrMapOvr>
    <a:masterClrMapping/>
  </p:clrMapOvr>
  <p:transition spd="med" advTm="200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96296E-6 C -0.30711 0.04861 -0.61354 0.09769 -0.73628 0.1178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8" y="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3" grpId="0"/>
      <p:bldP spid="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http://fotohomka.ru/images/Nov/18/c97330b3a6771dc1e85246fb24b9e897/mini_6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03648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Помоги Мишутке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собрать  мёд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467892" y="1628800"/>
            <a:ext cx="1538461" cy="12024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55</a:t>
            </a:r>
            <a:r>
              <a:rPr lang="en-US" sz="4400" b="1" dirty="0" smtClean="0">
                <a:solidFill>
                  <a:schemeClr val="tx1"/>
                </a:solidFill>
              </a:rPr>
              <a:t>-</a:t>
            </a:r>
            <a:r>
              <a:rPr lang="ru-RU" sz="4400" b="1" dirty="0" smtClean="0">
                <a:solidFill>
                  <a:schemeClr val="tx1"/>
                </a:solidFill>
              </a:rPr>
              <a:t>9</a:t>
            </a:r>
            <a:endParaRPr lang="ru-RU" sz="4400" b="1" dirty="0">
              <a:solidFill>
                <a:schemeClr val="tx1"/>
              </a:solidFill>
            </a:endParaRPr>
          </a:p>
        </p:txBody>
      </p:sp>
      <p:pic>
        <p:nvPicPr>
          <p:cNvPr id="18" name="Содержимое 17" descr="http://900igr.net/datai/skazki-i-igry/Masha-i-medvedi.files/0009-038-A-v-etom-domike-zhili-tri-medvedja.png"/>
          <p:cNvPicPr>
            <a:picLocks noGrp="1"/>
          </p:cNvPicPr>
          <p:nvPr>
            <p:ph sz="half" idx="2"/>
          </p:nvPr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20272" y="2708920"/>
            <a:ext cx="1800473" cy="2706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>
              <a:rot lat="0" lon="9600000" rev="0"/>
            </a:camera>
            <a:lightRig rig="threePt" dir="t"/>
          </a:scene3d>
        </p:spPr>
      </p:pic>
      <p:pic>
        <p:nvPicPr>
          <p:cNvPr id="1027" name="Picture 3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7784" y="5273824"/>
            <a:ext cx="1584176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92080" y="5129808"/>
            <a:ext cx="1728192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3968" y="3212976"/>
            <a:ext cx="1656184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4221088"/>
            <a:ext cx="1944216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рямоугольник 19"/>
          <p:cNvSpPr/>
          <p:nvPr/>
        </p:nvSpPr>
        <p:spPr>
          <a:xfrm>
            <a:off x="323528" y="4221088"/>
            <a:ext cx="1800200" cy="20162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600" b="1" dirty="0" smtClean="0">
                <a:latin typeface="Calibri" pitchFamily="34" charset="0"/>
                <a:cs typeface="Calibri" pitchFamily="34" charset="0"/>
              </a:rPr>
              <a:t>88</a:t>
            </a:r>
            <a:endParaRPr lang="ru-RU" sz="46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292080" y="4941168"/>
            <a:ext cx="1800200" cy="22322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Calibri" pitchFamily="34" charset="0"/>
                <a:cs typeface="Calibri" pitchFamily="34" charset="0"/>
              </a:rPr>
              <a:t>99</a:t>
            </a:r>
            <a:endParaRPr lang="ru-RU" sz="4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139952" y="3212976"/>
            <a:ext cx="1872208" cy="1872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6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53</a:t>
            </a:r>
            <a:endParaRPr lang="ru-RU" sz="4600" b="1" dirty="0">
              <a:solidFill>
                <a:schemeClr val="bg2">
                  <a:lumMod val="20000"/>
                  <a:lumOff val="8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699792" y="5301208"/>
            <a:ext cx="1512168" cy="1556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600" b="1" dirty="0" smtClean="0">
                <a:latin typeface="Calibri" pitchFamily="34" charset="0"/>
                <a:cs typeface="Calibri" pitchFamily="34" charset="0"/>
              </a:rPr>
              <a:t>46</a:t>
            </a:r>
            <a:endParaRPr lang="ru-RU" sz="46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9" name="Picture 4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600" y="2348880"/>
            <a:ext cx="216024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Прямоугольник 29"/>
          <p:cNvSpPr/>
          <p:nvPr/>
        </p:nvSpPr>
        <p:spPr>
          <a:xfrm>
            <a:off x="1043608" y="2420888"/>
            <a:ext cx="1872208" cy="1872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600" b="1" dirty="0" smtClean="0">
                <a:latin typeface="Calibri" pitchFamily="34" charset="0"/>
                <a:cs typeface="Calibri" pitchFamily="34" charset="0"/>
              </a:rPr>
              <a:t>76</a:t>
            </a:r>
            <a:endParaRPr lang="ru-RU" sz="46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6972657"/>
      </p:ext>
    </p:extLst>
  </p:cSld>
  <p:clrMapOvr>
    <a:masterClrMapping/>
  </p:clrMapOvr>
  <p:transition spd="med" advTm="200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98 -0.23912 L -0.49219 0.1074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0" y="1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3" grpId="0"/>
      <p:bldP spid="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http://fotohomka.ru/images/Nov/18/c97330b3a6771dc1e85246fb24b9e897/mini_6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03648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Помоги Мишутке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собрать  мёд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467892" y="1628800"/>
            <a:ext cx="1538461" cy="12024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23-5</a:t>
            </a:r>
            <a:endParaRPr lang="ru-RU" sz="4400" b="1" dirty="0">
              <a:solidFill>
                <a:schemeClr val="tx1"/>
              </a:solidFill>
            </a:endParaRPr>
          </a:p>
        </p:txBody>
      </p:sp>
      <p:pic>
        <p:nvPicPr>
          <p:cNvPr id="18" name="Содержимое 17" descr="http://900igr.net/datai/skazki-i-igry/Masha-i-medvedi.files/0009-038-A-v-etom-domike-zhili-tri-medvedja.png"/>
          <p:cNvPicPr>
            <a:picLocks noGrp="1"/>
          </p:cNvPicPr>
          <p:nvPr>
            <p:ph sz="half" idx="2"/>
          </p:nvPr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2636912"/>
            <a:ext cx="1800473" cy="2706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>
              <a:rot lat="0" lon="9600000" rev="0"/>
            </a:camera>
            <a:lightRig rig="threePt" dir="t"/>
          </a:scene3d>
        </p:spPr>
      </p:pic>
      <p:pic>
        <p:nvPicPr>
          <p:cNvPr id="1027" name="Picture 3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4871727"/>
            <a:ext cx="1800200" cy="161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2482608"/>
            <a:ext cx="1944216" cy="1666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3968" y="3212976"/>
            <a:ext cx="1656184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5816" y="4913784"/>
            <a:ext cx="1944216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рямоугольник 19"/>
          <p:cNvSpPr/>
          <p:nvPr/>
        </p:nvSpPr>
        <p:spPr>
          <a:xfrm>
            <a:off x="2915816" y="5013176"/>
            <a:ext cx="1944216" cy="18448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600" b="1" dirty="0" smtClean="0">
                <a:latin typeface="Calibri" pitchFamily="34" charset="0"/>
                <a:cs typeface="Calibri" pitchFamily="34" charset="0"/>
              </a:rPr>
              <a:t>46</a:t>
            </a:r>
            <a:endParaRPr lang="ru-RU" sz="46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259632" y="2564904"/>
            <a:ext cx="1728192" cy="15841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Calibri" pitchFamily="34" charset="0"/>
                <a:cs typeface="Calibri" pitchFamily="34" charset="0"/>
              </a:rPr>
              <a:t>76</a:t>
            </a:r>
            <a:endParaRPr lang="ru-RU" sz="4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139952" y="3212976"/>
            <a:ext cx="1872208" cy="17281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6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53</a:t>
            </a:r>
            <a:endParaRPr lang="ru-RU" sz="4600" b="1" dirty="0">
              <a:solidFill>
                <a:schemeClr val="bg2">
                  <a:lumMod val="20000"/>
                  <a:lumOff val="8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95536" y="4581128"/>
            <a:ext cx="1584176" cy="22768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600" b="1" dirty="0" smtClean="0">
                <a:latin typeface="Calibri" pitchFamily="34" charset="0"/>
                <a:cs typeface="Calibri" pitchFamily="34" charset="0"/>
              </a:rPr>
              <a:t>18</a:t>
            </a:r>
            <a:endParaRPr lang="ru-RU" sz="46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9" name="Picture 4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92080" y="4913784"/>
            <a:ext cx="216024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Прямоугольник 29"/>
          <p:cNvSpPr/>
          <p:nvPr/>
        </p:nvSpPr>
        <p:spPr>
          <a:xfrm>
            <a:off x="5364088" y="5085184"/>
            <a:ext cx="1872208" cy="17728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600" b="1" dirty="0" smtClean="0">
                <a:latin typeface="Calibri" pitchFamily="34" charset="0"/>
                <a:cs typeface="Calibri" pitchFamily="34" charset="0"/>
              </a:rPr>
              <a:t>28</a:t>
            </a:r>
            <a:endParaRPr lang="ru-RU" sz="46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6972657"/>
      </p:ext>
    </p:extLst>
  </p:cSld>
  <p:clrMapOvr>
    <a:masterClrMapping/>
  </p:clrMapOvr>
  <p:transition spd="med" advTm="200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96296E-6 C -0.31059 0.05301 -0.62031 0.10625 -0.74427 0.1282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2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3" grpId="0"/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fotohomka.ru/images/Nov/18/c97330b3a6771dc1e85246fb24b9e897/mini_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>
              <a:rot lat="0" lon="0" rev="0"/>
            </a:camera>
            <a:lightRig rig="threePt" dir="t"/>
          </a:scene3d>
        </p:spPr>
      </p:pic>
      <p:sp>
        <p:nvSpPr>
          <p:cNvPr id="10" name="Овальная выноска 9"/>
          <p:cNvSpPr/>
          <p:nvPr/>
        </p:nvSpPr>
        <p:spPr>
          <a:xfrm rot="21600000">
            <a:off x="2843808" y="0"/>
            <a:ext cx="5256584" cy="3573016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6600" b="1" dirty="0" smtClean="0">
                <a:solidFill>
                  <a:schemeClr val="tx1"/>
                </a:solidFill>
                <a:latin typeface="Calibri" pitchFamily="34" charset="0"/>
              </a:rPr>
              <a:t>Спасибо!</a:t>
            </a:r>
            <a:endParaRPr lang="ru-RU" sz="66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pic>
        <p:nvPicPr>
          <p:cNvPr id="7" name="Содержимое 17" descr="http://900igr.net/datai/skazki-i-igry/Masha-i-medvedi.files/0009-038-A-v-etom-domike-zhili-tri-medvedja.png"/>
          <p:cNvPicPr>
            <a:picLocks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7744" y="3429000"/>
            <a:ext cx="2016497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>
              <a:rot lat="0" lon="21594000" rev="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xmlns="" val="58302888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fotohomka.ru/images/Nov/18/c97330b3a6771dc1e85246fb24b9e897/mini_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828800"/>
          </a:xfrm>
          <a:solidFill>
            <a:srgbClr val="FFC000"/>
          </a:solidFill>
        </p:spPr>
        <p:txBody>
          <a:bodyPr/>
          <a:lstStyle/>
          <a:p>
            <a:r>
              <a:rPr lang="be-BY" cap="non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Использованы</a:t>
            </a:r>
            <a:br>
              <a:rPr lang="be-BY" cap="non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be-BY" cap="non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источники: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772816"/>
            <a:ext cx="9144000" cy="5085184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endParaRPr lang="ru-RU" u="sng" smtClean="0">
              <a:hlinkClick r:id="rId3"/>
            </a:endParaRPr>
          </a:p>
          <a:p>
            <a:r>
              <a:rPr lang="ru-RU" u="sng" smtClean="0">
                <a:hlinkClick r:id="rId3"/>
              </a:rPr>
              <a:t>http</a:t>
            </a:r>
            <a:r>
              <a:rPr lang="ru-RU" u="sng" dirty="0" smtClean="0">
                <a:hlinkClick r:id="rId3"/>
              </a:rPr>
              <a:t>://900igr.net/kartinki/skazki-i-igry/Masha-i-medvedi.files/047-A-v-etom-domike-zhili-tri-medvedja.html</a:t>
            </a:r>
            <a:r>
              <a:rPr lang="ru-RU" dirty="0" smtClean="0"/>
              <a:t>      сказочный медведь</a:t>
            </a:r>
          </a:p>
          <a:p>
            <a:r>
              <a:rPr lang="en-US" dirty="0" smtClean="0"/>
              <a:t>http</a:t>
            </a:r>
            <a:r>
              <a:rPr lang="ru-RU" dirty="0" smtClean="0"/>
              <a:t>://</a:t>
            </a:r>
            <a:r>
              <a:rPr lang="en-US" dirty="0" smtClean="0"/>
              <a:t>www</a:t>
            </a:r>
            <a:r>
              <a:rPr lang="ru-RU" dirty="0" smtClean="0"/>
              <a:t>.</a:t>
            </a:r>
            <a:r>
              <a:rPr lang="en-US" dirty="0" err="1" smtClean="0"/>
              <a:t>liveinternet</a:t>
            </a:r>
            <a:r>
              <a:rPr lang="ru-RU" dirty="0" smtClean="0"/>
              <a:t>.</a:t>
            </a:r>
            <a:r>
              <a:rPr lang="en-US" dirty="0" err="1" smtClean="0"/>
              <a:t>ru</a:t>
            </a:r>
            <a:r>
              <a:rPr lang="ru-RU" dirty="0" smtClean="0"/>
              <a:t>/</a:t>
            </a:r>
            <a:r>
              <a:rPr lang="en-US" dirty="0" smtClean="0"/>
              <a:t>users</a:t>
            </a:r>
            <a:r>
              <a:rPr lang="ru-RU" dirty="0" smtClean="0"/>
              <a:t>/3980617/</a:t>
            </a:r>
            <a:r>
              <a:rPr lang="en-US" dirty="0" smtClean="0"/>
              <a:t>post</a:t>
            </a:r>
            <a:r>
              <a:rPr lang="ru-RU" dirty="0" smtClean="0"/>
              <a:t>232422871/    бочонок меда для детей</a:t>
            </a:r>
            <a:endParaRPr lang="en-US" dirty="0" smtClean="0"/>
          </a:p>
          <a:p>
            <a:r>
              <a:rPr lang="ru-RU" dirty="0" smtClean="0">
                <a:latin typeface="Calibri" pitchFamily="34" charset="0"/>
              </a:rPr>
              <a:t>Фон</a:t>
            </a:r>
            <a:endParaRPr lang="en-US" dirty="0" smtClean="0">
              <a:latin typeface="Calibri" pitchFamily="34" charset="0"/>
            </a:endParaRPr>
          </a:p>
          <a:p>
            <a:r>
              <a:rPr lang="ru-RU" u="sng" dirty="0" smtClean="0">
                <a:hlinkClick r:id="rId4"/>
              </a:rPr>
              <a:t>http://fotocop.ru/picture.php?id=3619</a:t>
            </a:r>
            <a:r>
              <a:rPr lang="ru-RU" dirty="0" smtClean="0"/>
              <a:t> сказочный лес для детей </a:t>
            </a:r>
          </a:p>
          <a:p>
            <a:endParaRPr lang="ru-RU" dirty="0" smtClean="0">
              <a:latin typeface="Calibri" pitchFamily="34" charset="0"/>
            </a:endParaRPr>
          </a:p>
          <a:p>
            <a:endParaRPr lang="ru-RU" dirty="0" smtClean="0"/>
          </a:p>
          <a:p>
            <a:pPr algn="l"/>
            <a:endParaRPr lang="be-BY" b="1" dirty="0" smtClean="0">
              <a:latin typeface="Calibri" pitchFamily="34" charset="0"/>
            </a:endParaRPr>
          </a:p>
          <a:p>
            <a:endParaRPr lang="ru-RU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175059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http://fotohomka.ru/images/Nov/18/c97330b3a6771dc1e85246fb24b9e897/mini_6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03648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Помоги Мишутке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собрать  мёд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467892" y="1628800"/>
            <a:ext cx="1538461" cy="12024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73-8</a:t>
            </a:r>
            <a:endParaRPr lang="ru-RU" sz="4400" b="1" dirty="0">
              <a:solidFill>
                <a:schemeClr val="tx1"/>
              </a:solidFill>
            </a:endParaRPr>
          </a:p>
        </p:txBody>
      </p:sp>
      <p:pic>
        <p:nvPicPr>
          <p:cNvPr id="18" name="Содержимое 17" descr="http://900igr.net/datai/skazki-i-igry/Masha-i-medvedi.files/0009-038-A-v-etom-domike-zhili-tri-medvedja.png"/>
          <p:cNvPicPr>
            <a:picLocks noGrp="1"/>
          </p:cNvPicPr>
          <p:nvPr>
            <p:ph sz="half" idx="2"/>
          </p:nvPr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2636912"/>
            <a:ext cx="1800473" cy="2706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>
              <a:rot lat="0" lon="9600000" rev="0"/>
            </a:camera>
            <a:lightRig rig="threePt" dir="t"/>
          </a:scene3d>
        </p:spPr>
      </p:pic>
      <p:pic>
        <p:nvPicPr>
          <p:cNvPr id="1027" name="Picture 3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36096" y="4725144"/>
            <a:ext cx="1584176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4414268"/>
            <a:ext cx="1728192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3968" y="3212976"/>
            <a:ext cx="1656184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684" y="4149080"/>
            <a:ext cx="1944216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рямоугольник 19"/>
          <p:cNvSpPr/>
          <p:nvPr/>
        </p:nvSpPr>
        <p:spPr>
          <a:xfrm>
            <a:off x="323528" y="4221088"/>
            <a:ext cx="1800200" cy="20162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600" b="1" dirty="0" smtClean="0">
                <a:latin typeface="Calibri" pitchFamily="34" charset="0"/>
                <a:cs typeface="Calibri" pitchFamily="34" charset="0"/>
              </a:rPr>
              <a:t>18</a:t>
            </a:r>
            <a:endParaRPr lang="ru-RU" sz="46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267744" y="4437112"/>
            <a:ext cx="1872208" cy="1800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Calibri" pitchFamily="34" charset="0"/>
                <a:cs typeface="Calibri" pitchFamily="34" charset="0"/>
              </a:rPr>
              <a:t>46</a:t>
            </a:r>
            <a:endParaRPr lang="ru-RU" sz="4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139952" y="3212976"/>
            <a:ext cx="1872208" cy="1872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6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53</a:t>
            </a:r>
            <a:endParaRPr lang="ru-RU" sz="4600" b="1" dirty="0">
              <a:solidFill>
                <a:schemeClr val="bg2">
                  <a:lumMod val="20000"/>
                  <a:lumOff val="8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364088" y="4653136"/>
            <a:ext cx="1872208" cy="1872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600" b="1" dirty="0" smtClean="0">
                <a:latin typeface="Calibri" pitchFamily="34" charset="0"/>
                <a:cs typeface="Calibri" pitchFamily="34" charset="0"/>
              </a:rPr>
              <a:t>65</a:t>
            </a:r>
            <a:endParaRPr lang="ru-RU" sz="46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9" name="Picture 4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600" y="2348880"/>
            <a:ext cx="216024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Прямоугольник 29"/>
          <p:cNvSpPr/>
          <p:nvPr/>
        </p:nvSpPr>
        <p:spPr>
          <a:xfrm>
            <a:off x="1043608" y="2420888"/>
            <a:ext cx="1872208" cy="1872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600" b="1" dirty="0" smtClean="0">
                <a:latin typeface="Calibri" pitchFamily="34" charset="0"/>
                <a:cs typeface="Calibri" pitchFamily="34" charset="0"/>
              </a:rPr>
              <a:t>92</a:t>
            </a:r>
            <a:endParaRPr lang="ru-RU" sz="46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6972657"/>
      </p:ext>
    </p:extLst>
  </p:cSld>
  <p:clrMapOvr>
    <a:masterClrMapping/>
  </p:clrMapOvr>
  <p:transition spd="med" advTm="200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98 -0.23912 L -0.14566 0.1071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" y="1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3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http://fotohomka.ru/images/Nov/18/c97330b3a6771dc1e85246fb24b9e897/mini_6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32656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03648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Помоги Мишутке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собрать  мёд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467892" y="1628800"/>
            <a:ext cx="1608164" cy="12024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31-2 </a:t>
            </a:r>
            <a:endParaRPr lang="ru-RU" sz="4400" b="1" dirty="0">
              <a:solidFill>
                <a:schemeClr val="tx1"/>
              </a:solidFill>
            </a:endParaRPr>
          </a:p>
        </p:txBody>
      </p:sp>
      <p:pic>
        <p:nvPicPr>
          <p:cNvPr id="18" name="Содержимое 17" descr="http://900igr.net/datai/skazki-i-igry/Masha-i-medvedi.files/0009-038-A-v-etom-domike-zhili-tri-medvedja.png"/>
          <p:cNvPicPr>
            <a:picLocks noGrp="1"/>
          </p:cNvPicPr>
          <p:nvPr>
            <p:ph sz="half" idx="2"/>
          </p:nvPr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2636912"/>
            <a:ext cx="1800473" cy="2706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>
              <a:rot lat="0" lon="9600000" rev="0"/>
            </a:camera>
            <a:lightRig rig="threePt" dir="t"/>
          </a:scene3d>
        </p:spPr>
      </p:pic>
      <p:pic>
        <p:nvPicPr>
          <p:cNvPr id="1027" name="Picture 3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60032" y="3501008"/>
            <a:ext cx="1584176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4414268"/>
            <a:ext cx="1728192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36096" y="5201816"/>
            <a:ext cx="1656184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684" y="4149080"/>
            <a:ext cx="1944216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рямоугольник 19"/>
          <p:cNvSpPr/>
          <p:nvPr/>
        </p:nvSpPr>
        <p:spPr>
          <a:xfrm>
            <a:off x="323528" y="4221088"/>
            <a:ext cx="1800200" cy="20162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600" b="1" dirty="0" smtClean="0">
                <a:latin typeface="Calibri" pitchFamily="34" charset="0"/>
                <a:cs typeface="Calibri" pitchFamily="34" charset="0"/>
              </a:rPr>
              <a:t>18</a:t>
            </a:r>
            <a:endParaRPr lang="ru-RU" sz="46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267744" y="4437112"/>
            <a:ext cx="1872208" cy="1800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Calibri" pitchFamily="34" charset="0"/>
                <a:cs typeface="Calibri" pitchFamily="34" charset="0"/>
              </a:rPr>
              <a:t>83</a:t>
            </a:r>
            <a:endParaRPr lang="ru-RU" sz="4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508104" y="5229200"/>
            <a:ext cx="1512168" cy="1628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6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65</a:t>
            </a:r>
            <a:endParaRPr lang="ru-RU" sz="4600" b="1" dirty="0">
              <a:solidFill>
                <a:schemeClr val="bg2">
                  <a:lumMod val="20000"/>
                  <a:lumOff val="8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932040" y="3573016"/>
            <a:ext cx="1440160" cy="14401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600" b="1" dirty="0" smtClean="0">
                <a:latin typeface="Calibri" pitchFamily="34" charset="0"/>
                <a:cs typeface="Calibri" pitchFamily="34" charset="0"/>
              </a:rPr>
              <a:t>29</a:t>
            </a:r>
            <a:endParaRPr lang="ru-RU" sz="46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9" name="Picture 4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600" y="2348880"/>
            <a:ext cx="216024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Прямоугольник 29"/>
          <p:cNvSpPr/>
          <p:nvPr/>
        </p:nvSpPr>
        <p:spPr>
          <a:xfrm>
            <a:off x="1043608" y="2420888"/>
            <a:ext cx="1872208" cy="1872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600" b="1" dirty="0" smtClean="0">
                <a:latin typeface="Calibri" pitchFamily="34" charset="0"/>
                <a:cs typeface="Calibri" pitchFamily="34" charset="0"/>
              </a:rPr>
              <a:t>76</a:t>
            </a:r>
            <a:endParaRPr lang="ru-RU" sz="46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6972657"/>
      </p:ext>
    </p:extLst>
  </p:cSld>
  <p:clrMapOvr>
    <a:masterClrMapping/>
  </p:clrMapOvr>
  <p:transition spd="med" advTm="200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98 -0.23912 L -0.23229 -0.05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" y="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3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http://fotohomka.ru/images/Nov/18/c97330b3a6771dc1e85246fb24b9e897/mini_6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03648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Помоги Мишутке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собрать  мёд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467892" y="1628800"/>
            <a:ext cx="1538461" cy="12024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82-6</a:t>
            </a:r>
            <a:endParaRPr lang="ru-RU" sz="4400" b="1" dirty="0">
              <a:solidFill>
                <a:schemeClr val="tx1"/>
              </a:solidFill>
            </a:endParaRPr>
          </a:p>
        </p:txBody>
      </p:sp>
      <p:pic>
        <p:nvPicPr>
          <p:cNvPr id="18" name="Содержимое 17" descr="http://900igr.net/datai/skazki-i-igry/Masha-i-medvedi.files/0009-038-A-v-etom-domike-zhili-tri-medvedja.png"/>
          <p:cNvPicPr>
            <a:picLocks noGrp="1"/>
          </p:cNvPicPr>
          <p:nvPr>
            <p:ph sz="half" idx="2"/>
          </p:nvPr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2636912"/>
            <a:ext cx="1800473" cy="2706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>
              <a:rot lat="0" lon="9600000" rev="0"/>
            </a:camera>
            <a:lightRig rig="threePt" dir="t"/>
          </a:scene3d>
        </p:spPr>
      </p:pic>
      <p:pic>
        <p:nvPicPr>
          <p:cNvPr id="1027" name="Picture 3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2276872"/>
            <a:ext cx="1584176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4414268"/>
            <a:ext cx="1728192" cy="167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3968" y="3212976"/>
            <a:ext cx="1656184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684" y="4149080"/>
            <a:ext cx="1944216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рямоугольник 19"/>
          <p:cNvSpPr/>
          <p:nvPr/>
        </p:nvSpPr>
        <p:spPr>
          <a:xfrm>
            <a:off x="323528" y="4221088"/>
            <a:ext cx="1800200" cy="1872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600" b="1" dirty="0" smtClean="0">
                <a:latin typeface="Calibri" pitchFamily="34" charset="0"/>
                <a:cs typeface="Calibri" pitchFamily="34" charset="0"/>
              </a:rPr>
              <a:t>71</a:t>
            </a:r>
            <a:endParaRPr lang="ru-RU" sz="46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267744" y="4437112"/>
            <a:ext cx="1872208" cy="1872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Calibri" pitchFamily="34" charset="0"/>
                <a:cs typeface="Calibri" pitchFamily="34" charset="0"/>
              </a:rPr>
              <a:t>46</a:t>
            </a:r>
            <a:endParaRPr lang="ru-RU" sz="4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139952" y="3212976"/>
            <a:ext cx="1872208" cy="17281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6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53</a:t>
            </a:r>
            <a:endParaRPr lang="ru-RU" sz="4600" b="1" dirty="0">
              <a:solidFill>
                <a:schemeClr val="bg2">
                  <a:lumMod val="20000"/>
                  <a:lumOff val="8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55576" y="2204864"/>
            <a:ext cx="1800200" cy="1872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600" b="1" dirty="0" smtClean="0">
                <a:latin typeface="Calibri" pitchFamily="34" charset="0"/>
                <a:cs typeface="Calibri" pitchFamily="34" charset="0"/>
              </a:rPr>
              <a:t>76</a:t>
            </a:r>
            <a:endParaRPr lang="ru-RU" sz="46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9" name="Picture 4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92080" y="4913784"/>
            <a:ext cx="216024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Прямоугольник 29"/>
          <p:cNvSpPr/>
          <p:nvPr/>
        </p:nvSpPr>
        <p:spPr>
          <a:xfrm>
            <a:off x="5364088" y="5013176"/>
            <a:ext cx="1872208" cy="18448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600" b="1" dirty="0" smtClean="0">
                <a:latin typeface="Calibri" pitchFamily="34" charset="0"/>
                <a:cs typeface="Calibri" pitchFamily="34" charset="0"/>
              </a:rPr>
              <a:t>65</a:t>
            </a:r>
            <a:endParaRPr lang="ru-RU" sz="46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69726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402 0.03449 C -0.35555 -0.07083 -0.57691 -0.17615 -0.66545 -0.2182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6" y="-1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3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http://fotohomka.ru/images/Nov/18/c97330b3a6771dc1e85246fb24b9e897/mini_6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32656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03648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Помоги Мишутке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собрать  мёд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467892" y="1628800"/>
            <a:ext cx="1538461" cy="12024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74-8</a:t>
            </a:r>
            <a:endParaRPr lang="ru-RU" sz="4400" b="1" dirty="0">
              <a:solidFill>
                <a:schemeClr val="tx1"/>
              </a:solidFill>
            </a:endParaRPr>
          </a:p>
        </p:txBody>
      </p:sp>
      <p:pic>
        <p:nvPicPr>
          <p:cNvPr id="18" name="Содержимое 17" descr="http://900igr.net/datai/skazki-i-igry/Masha-i-medvedi.files/0009-038-A-v-etom-domike-zhili-tri-medvedja.png"/>
          <p:cNvPicPr>
            <a:picLocks noGrp="1"/>
          </p:cNvPicPr>
          <p:nvPr>
            <p:ph sz="half" idx="2"/>
          </p:nvPr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2636912"/>
            <a:ext cx="1800473" cy="2706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>
              <a:rot lat="0" lon="9600000" rev="0"/>
            </a:camera>
            <a:lightRig rig="threePt" dir="t"/>
          </a:scene3d>
        </p:spPr>
      </p:pic>
      <p:pic>
        <p:nvPicPr>
          <p:cNvPr id="1027" name="Picture 3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99792" y="5301208"/>
            <a:ext cx="1696526" cy="1556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2636912"/>
            <a:ext cx="1728192" cy="167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3968" y="3212976"/>
            <a:ext cx="1656184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684" y="4149080"/>
            <a:ext cx="1944216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рямоугольник 19"/>
          <p:cNvSpPr/>
          <p:nvPr/>
        </p:nvSpPr>
        <p:spPr>
          <a:xfrm>
            <a:off x="323528" y="4221088"/>
            <a:ext cx="1800200" cy="1872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600" b="1" dirty="0" smtClean="0">
                <a:latin typeface="Calibri" pitchFamily="34" charset="0"/>
                <a:cs typeface="Calibri" pitchFamily="34" charset="0"/>
              </a:rPr>
              <a:t>45</a:t>
            </a:r>
            <a:endParaRPr lang="ru-RU" sz="46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115616" y="2852936"/>
            <a:ext cx="1368152" cy="1152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Calibri" pitchFamily="34" charset="0"/>
                <a:cs typeface="Calibri" pitchFamily="34" charset="0"/>
              </a:rPr>
              <a:t>4</a:t>
            </a:r>
            <a:r>
              <a:rPr lang="ru-RU" sz="4400" b="1" dirty="0" smtClean="0">
                <a:latin typeface="Calibri" pitchFamily="34" charset="0"/>
                <a:cs typeface="Calibri" pitchFamily="34" charset="0"/>
              </a:rPr>
              <a:t>1</a:t>
            </a:r>
            <a:endParaRPr lang="ru-RU" sz="4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139952" y="3212976"/>
            <a:ext cx="1872208" cy="17281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6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33</a:t>
            </a:r>
            <a:endParaRPr lang="ru-RU" sz="4600" b="1" dirty="0">
              <a:solidFill>
                <a:schemeClr val="bg2">
                  <a:lumMod val="20000"/>
                  <a:lumOff val="8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771800" y="5157192"/>
            <a:ext cx="1656184" cy="20162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600" b="1" dirty="0" smtClean="0">
                <a:latin typeface="Calibri" pitchFamily="34" charset="0"/>
                <a:cs typeface="Calibri" pitchFamily="34" charset="0"/>
              </a:rPr>
              <a:t>66</a:t>
            </a:r>
            <a:endParaRPr lang="ru-RU" sz="46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9" name="Picture 4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92080" y="4913784"/>
            <a:ext cx="216024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Прямоугольник 29"/>
          <p:cNvSpPr/>
          <p:nvPr/>
        </p:nvSpPr>
        <p:spPr>
          <a:xfrm>
            <a:off x="5364088" y="5013176"/>
            <a:ext cx="1872208" cy="18448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600" b="1" dirty="0" smtClean="0">
                <a:latin typeface="Calibri" pitchFamily="34" charset="0"/>
                <a:cs typeface="Calibri" pitchFamily="34" charset="0"/>
              </a:rPr>
              <a:t>26</a:t>
            </a:r>
            <a:endParaRPr lang="ru-RU" sz="46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69726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96296E-6 C -0.20208 0.08403 -0.40382 0.16806 -0.48437 0.2018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2" y="1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3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http://fotohomka.ru/images/Nov/18/c97330b3a6771dc1e85246fb24b9e897/mini_6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32656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03648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Помоги Мишутке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собрать  мёд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467892" y="1628800"/>
            <a:ext cx="1538461" cy="12024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9</a:t>
            </a:r>
            <a:r>
              <a:rPr lang="en-US" sz="4400" b="1" dirty="0" smtClean="0">
                <a:solidFill>
                  <a:schemeClr val="tx1"/>
                </a:solidFill>
              </a:rPr>
              <a:t>2-</a:t>
            </a:r>
            <a:r>
              <a:rPr lang="ru-RU" sz="4400" b="1" dirty="0" smtClean="0">
                <a:solidFill>
                  <a:schemeClr val="tx1"/>
                </a:solidFill>
              </a:rPr>
              <a:t>3</a:t>
            </a:r>
            <a:endParaRPr lang="ru-RU" sz="4400" b="1" dirty="0">
              <a:solidFill>
                <a:schemeClr val="tx1"/>
              </a:solidFill>
            </a:endParaRPr>
          </a:p>
        </p:txBody>
      </p:sp>
      <p:pic>
        <p:nvPicPr>
          <p:cNvPr id="18" name="Содержимое 17" descr="http://900igr.net/datai/skazki-i-igry/Masha-i-medvedi.files/0009-038-A-v-etom-domike-zhili-tri-medvedja.png"/>
          <p:cNvPicPr>
            <a:picLocks noGrp="1"/>
          </p:cNvPicPr>
          <p:nvPr>
            <p:ph sz="half" idx="2"/>
          </p:nvPr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2636912"/>
            <a:ext cx="1800473" cy="2706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>
              <a:rot lat="0" lon="9600000" rev="0"/>
            </a:camera>
            <a:lightRig rig="threePt" dir="t"/>
          </a:scene3d>
        </p:spPr>
      </p:pic>
      <p:pic>
        <p:nvPicPr>
          <p:cNvPr id="1027" name="Picture 3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07920" y="5445224"/>
            <a:ext cx="1676048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2636912"/>
            <a:ext cx="1728192" cy="167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3968" y="3212976"/>
            <a:ext cx="1656184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09120"/>
            <a:ext cx="1944216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рямоугольник 19"/>
          <p:cNvSpPr/>
          <p:nvPr/>
        </p:nvSpPr>
        <p:spPr>
          <a:xfrm>
            <a:off x="0" y="4653136"/>
            <a:ext cx="1979712" cy="1872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600" b="1" dirty="0" smtClean="0">
                <a:latin typeface="Calibri" pitchFamily="34" charset="0"/>
                <a:cs typeface="Calibri" pitchFamily="34" charset="0"/>
              </a:rPr>
              <a:t>18</a:t>
            </a:r>
            <a:endParaRPr lang="ru-RU" sz="46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115616" y="2852936"/>
            <a:ext cx="1368152" cy="1152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Calibri" pitchFamily="34" charset="0"/>
                <a:cs typeface="Calibri" pitchFamily="34" charset="0"/>
              </a:rPr>
              <a:t>46</a:t>
            </a:r>
            <a:endParaRPr lang="ru-RU" sz="4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139952" y="3212976"/>
            <a:ext cx="1872208" cy="17281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6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53</a:t>
            </a:r>
            <a:endParaRPr lang="ru-RU" sz="4600" b="1" dirty="0">
              <a:solidFill>
                <a:schemeClr val="bg2">
                  <a:lumMod val="20000"/>
                  <a:lumOff val="8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555776" y="5445224"/>
            <a:ext cx="1728192" cy="1800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600" b="1" dirty="0" smtClean="0">
                <a:latin typeface="Calibri" pitchFamily="34" charset="0"/>
                <a:cs typeface="Calibri" pitchFamily="34" charset="0"/>
              </a:rPr>
              <a:t>89</a:t>
            </a:r>
            <a:endParaRPr lang="ru-RU" sz="46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9" name="Picture 4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92080" y="4913784"/>
            <a:ext cx="216024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Прямоугольник 29"/>
          <p:cNvSpPr/>
          <p:nvPr/>
        </p:nvSpPr>
        <p:spPr>
          <a:xfrm>
            <a:off x="5364088" y="5013176"/>
            <a:ext cx="1872208" cy="18448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600" b="1" dirty="0" smtClean="0">
                <a:latin typeface="Calibri" pitchFamily="34" charset="0"/>
                <a:cs typeface="Calibri" pitchFamily="34" charset="0"/>
              </a:rPr>
              <a:t>65</a:t>
            </a:r>
            <a:endParaRPr lang="ru-RU" sz="46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69726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96296E-6 C -0.2052 0.07084 -0.41024 0.14167 -0.49218 0.1703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6" y="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3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http://fotohomka.ru/images/Nov/18/c97330b3a6771dc1e85246fb24b9e897/mini_6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03648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Помоги Мишутке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собрать  мёд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467892" y="1628800"/>
            <a:ext cx="1538461" cy="12024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62-</a:t>
            </a:r>
            <a:r>
              <a:rPr lang="ru-RU" sz="4400" b="1" dirty="0" smtClean="0">
                <a:solidFill>
                  <a:schemeClr val="tx1"/>
                </a:solidFill>
              </a:rPr>
              <a:t>8</a:t>
            </a:r>
            <a:endParaRPr lang="ru-RU" sz="4400" b="1" dirty="0">
              <a:solidFill>
                <a:schemeClr val="tx1"/>
              </a:solidFill>
            </a:endParaRPr>
          </a:p>
        </p:txBody>
      </p:sp>
      <p:pic>
        <p:nvPicPr>
          <p:cNvPr id="18" name="Содержимое 17" descr="http://900igr.net/datai/skazki-i-igry/Masha-i-medvedi.files/0009-038-A-v-etom-domike-zhili-tri-medvedja.png"/>
          <p:cNvPicPr>
            <a:picLocks noGrp="1"/>
          </p:cNvPicPr>
          <p:nvPr>
            <p:ph sz="half" idx="2"/>
          </p:nvPr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2636912"/>
            <a:ext cx="1800473" cy="2706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>
              <a:rot lat="0" lon="9600000" rev="0"/>
            </a:camera>
            <a:lightRig rig="threePt" dir="t"/>
          </a:scene3d>
        </p:spPr>
      </p:pic>
      <p:pic>
        <p:nvPicPr>
          <p:cNvPr id="1027" name="Picture 3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2276872"/>
            <a:ext cx="1584176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4414268"/>
            <a:ext cx="1728192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2160" y="4653136"/>
            <a:ext cx="1656184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684" y="4149080"/>
            <a:ext cx="1944216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рямоугольник 19"/>
          <p:cNvSpPr/>
          <p:nvPr/>
        </p:nvSpPr>
        <p:spPr>
          <a:xfrm>
            <a:off x="323528" y="4221088"/>
            <a:ext cx="1800200" cy="20162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600" b="1" dirty="0" smtClean="0">
                <a:latin typeface="Calibri" pitchFamily="34" charset="0"/>
                <a:cs typeface="Calibri" pitchFamily="34" charset="0"/>
              </a:rPr>
              <a:t>37</a:t>
            </a:r>
            <a:endParaRPr lang="ru-RU" sz="46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267744" y="4437112"/>
            <a:ext cx="1872208" cy="1800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Calibri" pitchFamily="34" charset="0"/>
                <a:cs typeface="Calibri" pitchFamily="34" charset="0"/>
              </a:rPr>
              <a:t>46</a:t>
            </a:r>
            <a:endParaRPr lang="ru-RU" sz="4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868144" y="4653136"/>
            <a:ext cx="1944216" cy="1800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6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65</a:t>
            </a:r>
            <a:endParaRPr lang="ru-RU" sz="4600" b="1" dirty="0">
              <a:solidFill>
                <a:schemeClr val="bg2">
                  <a:lumMod val="20000"/>
                  <a:lumOff val="8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55576" y="2204864"/>
            <a:ext cx="1728192" cy="1872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600" b="1" dirty="0" smtClean="0">
                <a:latin typeface="Calibri" pitchFamily="34" charset="0"/>
                <a:cs typeface="Calibri" pitchFamily="34" charset="0"/>
              </a:rPr>
              <a:t>5</a:t>
            </a:r>
            <a:r>
              <a:rPr lang="ru-RU" sz="4600" b="1" dirty="0" smtClean="0">
                <a:latin typeface="Calibri" pitchFamily="34" charset="0"/>
                <a:cs typeface="Calibri" pitchFamily="34" charset="0"/>
              </a:rPr>
              <a:t>4</a:t>
            </a:r>
            <a:endParaRPr lang="ru-RU" sz="46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9" name="Picture 4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8024" y="3248980"/>
            <a:ext cx="1800200" cy="162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Прямоугольник 29"/>
          <p:cNvSpPr/>
          <p:nvPr/>
        </p:nvSpPr>
        <p:spPr>
          <a:xfrm>
            <a:off x="4788024" y="3356992"/>
            <a:ext cx="1728192" cy="14401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600" b="1" dirty="0" smtClean="0">
                <a:latin typeface="Calibri" pitchFamily="34" charset="0"/>
                <a:cs typeface="Calibri" pitchFamily="34" charset="0"/>
              </a:rPr>
              <a:t>76</a:t>
            </a:r>
            <a:endParaRPr lang="ru-RU" sz="46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6972657"/>
      </p:ext>
    </p:extLst>
  </p:cSld>
  <p:clrMapOvr>
    <a:masterClrMapping/>
  </p:clrMapOvr>
  <p:transition spd="med" advTm="200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604 0.06968 C -0.35746 -0.04583 -0.58871 -0.16134 -0.68125 -0.2076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8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3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http://fotohomka.ru/images/Nov/18/c97330b3a6771dc1e85246fb24b9e897/mini_6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03648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Помоги Мишутке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собрать  мёд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467892" y="1628800"/>
            <a:ext cx="1538461" cy="12024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46</a:t>
            </a:r>
            <a:r>
              <a:rPr lang="en-US" sz="4400" b="1" dirty="0" smtClean="0">
                <a:solidFill>
                  <a:schemeClr val="tx1"/>
                </a:solidFill>
              </a:rPr>
              <a:t>-</a:t>
            </a:r>
            <a:r>
              <a:rPr lang="ru-RU" sz="4400" b="1" dirty="0" smtClean="0">
                <a:solidFill>
                  <a:schemeClr val="tx1"/>
                </a:solidFill>
              </a:rPr>
              <a:t>7</a:t>
            </a:r>
            <a:endParaRPr lang="ru-RU" sz="4400" b="1" dirty="0">
              <a:solidFill>
                <a:schemeClr val="tx1"/>
              </a:solidFill>
            </a:endParaRPr>
          </a:p>
        </p:txBody>
      </p:sp>
      <p:pic>
        <p:nvPicPr>
          <p:cNvPr id="18" name="Содержимое 17" descr="http://900igr.net/datai/skazki-i-igry/Masha-i-medvedi.files/0009-038-A-v-etom-domike-zhili-tri-medvedja.png"/>
          <p:cNvPicPr>
            <a:picLocks noGrp="1"/>
          </p:cNvPicPr>
          <p:nvPr>
            <p:ph sz="half" idx="2"/>
          </p:nvPr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2636912"/>
            <a:ext cx="1800473" cy="2706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>
              <a:rot lat="0" lon="9600000" rev="0"/>
            </a:camera>
            <a:lightRig rig="threePt" dir="t"/>
          </a:scene3d>
        </p:spPr>
      </p:pic>
      <p:pic>
        <p:nvPicPr>
          <p:cNvPr id="1027" name="Picture 3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36096" y="4725144"/>
            <a:ext cx="1584176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4414268"/>
            <a:ext cx="1728192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3968" y="3212976"/>
            <a:ext cx="1656184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684" y="4149080"/>
            <a:ext cx="1944216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рямоугольник 19"/>
          <p:cNvSpPr/>
          <p:nvPr/>
        </p:nvSpPr>
        <p:spPr>
          <a:xfrm>
            <a:off x="323528" y="4221088"/>
            <a:ext cx="1800200" cy="20162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600" b="1" dirty="0" smtClean="0">
                <a:latin typeface="Calibri" pitchFamily="34" charset="0"/>
                <a:cs typeface="Calibri" pitchFamily="34" charset="0"/>
              </a:rPr>
              <a:t>9</a:t>
            </a:r>
            <a:r>
              <a:rPr lang="en-US" sz="4600" b="1" dirty="0" smtClean="0">
                <a:latin typeface="Calibri" pitchFamily="34" charset="0"/>
                <a:cs typeface="Calibri" pitchFamily="34" charset="0"/>
              </a:rPr>
              <a:t>8</a:t>
            </a:r>
            <a:endParaRPr lang="ru-RU" sz="46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267744" y="4437112"/>
            <a:ext cx="1872208" cy="1800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Calibri" pitchFamily="34" charset="0"/>
                <a:cs typeface="Calibri" pitchFamily="34" charset="0"/>
              </a:rPr>
              <a:t>13</a:t>
            </a:r>
            <a:endParaRPr lang="ru-RU" sz="4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139952" y="3212976"/>
            <a:ext cx="1872208" cy="1872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6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53</a:t>
            </a:r>
            <a:endParaRPr lang="ru-RU" sz="4600" b="1" dirty="0">
              <a:solidFill>
                <a:schemeClr val="bg2">
                  <a:lumMod val="20000"/>
                  <a:lumOff val="8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364088" y="4653136"/>
            <a:ext cx="1872208" cy="1872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600" b="1" dirty="0" smtClean="0">
                <a:latin typeface="Calibri" pitchFamily="34" charset="0"/>
                <a:cs typeface="Calibri" pitchFamily="34" charset="0"/>
              </a:rPr>
              <a:t>39</a:t>
            </a:r>
            <a:endParaRPr lang="ru-RU" sz="46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9" name="Picture 4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600" y="2348880"/>
            <a:ext cx="216024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Прямоугольник 29"/>
          <p:cNvSpPr/>
          <p:nvPr/>
        </p:nvSpPr>
        <p:spPr>
          <a:xfrm>
            <a:off x="1043608" y="2420888"/>
            <a:ext cx="1872208" cy="1872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600" b="1" dirty="0" smtClean="0">
                <a:latin typeface="Calibri" pitchFamily="34" charset="0"/>
                <a:cs typeface="Calibri" pitchFamily="34" charset="0"/>
              </a:rPr>
              <a:t>76</a:t>
            </a:r>
            <a:endParaRPr lang="ru-RU" sz="46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6972657"/>
      </p:ext>
    </p:extLst>
  </p:cSld>
  <p:clrMapOvr>
    <a:masterClrMapping/>
  </p:clrMapOvr>
  <p:transition spd="med" advTm="200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98 -0.23912 L -0.14566 0.1071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" y="1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3" grpId="0"/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http://fotohomka.ru/images/Nov/18/c97330b3a6771dc1e85246fb24b9e897/mini_6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03648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Помоги Мишутке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собрать  мёд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467892" y="1628800"/>
            <a:ext cx="1538461" cy="12024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51</a:t>
            </a:r>
            <a:r>
              <a:rPr lang="en-US" sz="4400" b="1" dirty="0" smtClean="0">
                <a:solidFill>
                  <a:schemeClr val="tx1"/>
                </a:solidFill>
              </a:rPr>
              <a:t>-</a:t>
            </a:r>
            <a:r>
              <a:rPr lang="ru-RU" sz="4400" b="1" dirty="0" smtClean="0">
                <a:solidFill>
                  <a:schemeClr val="tx1"/>
                </a:solidFill>
              </a:rPr>
              <a:t>4</a:t>
            </a:r>
            <a:endParaRPr lang="ru-RU" sz="4400" b="1" dirty="0">
              <a:solidFill>
                <a:schemeClr val="tx1"/>
              </a:solidFill>
            </a:endParaRPr>
          </a:p>
        </p:txBody>
      </p:sp>
      <p:pic>
        <p:nvPicPr>
          <p:cNvPr id="18" name="Содержимое 17" descr="http://900igr.net/datai/skazki-i-igry/Masha-i-medvedi.files/0009-038-A-v-etom-domike-zhili-tri-medvedja.png"/>
          <p:cNvPicPr>
            <a:picLocks noGrp="1"/>
          </p:cNvPicPr>
          <p:nvPr>
            <p:ph sz="half" idx="2"/>
          </p:nvPr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2636912"/>
            <a:ext cx="1800473" cy="2706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>
              <a:rot lat="0" lon="9600000" rev="0"/>
            </a:camera>
            <a:lightRig rig="threePt" dir="t"/>
          </a:scene3d>
        </p:spPr>
      </p:pic>
      <p:pic>
        <p:nvPicPr>
          <p:cNvPr id="1027" name="Picture 3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36096" y="4725144"/>
            <a:ext cx="1584176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4414268"/>
            <a:ext cx="1728192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3968" y="3212976"/>
            <a:ext cx="1656184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684" y="4149080"/>
            <a:ext cx="1944216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рямоугольник 19"/>
          <p:cNvSpPr/>
          <p:nvPr/>
        </p:nvSpPr>
        <p:spPr>
          <a:xfrm>
            <a:off x="323528" y="4221088"/>
            <a:ext cx="1800200" cy="20162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600" b="1" dirty="0" smtClean="0">
                <a:latin typeface="Calibri" pitchFamily="34" charset="0"/>
                <a:cs typeface="Calibri" pitchFamily="34" charset="0"/>
              </a:rPr>
              <a:t>18</a:t>
            </a:r>
            <a:endParaRPr lang="ru-RU" sz="46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267744" y="4437112"/>
            <a:ext cx="1872208" cy="1800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Calibri" pitchFamily="34" charset="0"/>
                <a:cs typeface="Calibri" pitchFamily="34" charset="0"/>
              </a:rPr>
              <a:t>46</a:t>
            </a:r>
            <a:endParaRPr lang="ru-RU" sz="4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139952" y="3212976"/>
            <a:ext cx="1872208" cy="1872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6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5</a:t>
            </a:r>
            <a:r>
              <a:rPr lang="ru-RU" sz="46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4</a:t>
            </a:r>
            <a:endParaRPr lang="ru-RU" sz="4600" b="1" dirty="0">
              <a:solidFill>
                <a:schemeClr val="bg2">
                  <a:lumMod val="20000"/>
                  <a:lumOff val="8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364088" y="4653136"/>
            <a:ext cx="1872208" cy="1872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600" b="1" dirty="0" smtClean="0">
                <a:latin typeface="Calibri" pitchFamily="34" charset="0"/>
                <a:cs typeface="Calibri" pitchFamily="34" charset="0"/>
              </a:rPr>
              <a:t>47</a:t>
            </a:r>
            <a:endParaRPr lang="ru-RU" sz="46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9" name="Picture 4" descr="clp7277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600" y="2348880"/>
            <a:ext cx="216024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Прямоугольник 29"/>
          <p:cNvSpPr/>
          <p:nvPr/>
        </p:nvSpPr>
        <p:spPr>
          <a:xfrm>
            <a:off x="1043608" y="2420888"/>
            <a:ext cx="1872208" cy="1872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600" b="1" dirty="0" smtClean="0">
                <a:latin typeface="Calibri" pitchFamily="34" charset="0"/>
                <a:cs typeface="Calibri" pitchFamily="34" charset="0"/>
              </a:rPr>
              <a:t>76</a:t>
            </a:r>
            <a:endParaRPr lang="ru-RU" sz="46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6972657"/>
      </p:ext>
    </p:extLst>
  </p:cSld>
  <p:clrMapOvr>
    <a:masterClrMapping/>
  </p:clrMapOvr>
  <p:transition spd="med" advTm="200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98 -0.23912 L -0.14566 0.1071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" y="1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3" grpId="0"/>
      <p:bldP spid="3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2001</TotalTime>
  <Words>187</Words>
  <Application>Microsoft Office PowerPoint</Application>
  <PresentationFormat>Экран (4:3)</PresentationFormat>
  <Paragraphs>109</Paragraphs>
  <Slides>14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Апекс</vt:lpstr>
      <vt:lpstr>ТРЕНАЖЁР ПО МАТЕМАТИКЕ</vt:lpstr>
      <vt:lpstr>Помоги Мишутке  собрать  мёд</vt:lpstr>
      <vt:lpstr>Помоги Мишутке  собрать  мёд</vt:lpstr>
      <vt:lpstr>Помоги Мишутке  собрать  мёд</vt:lpstr>
      <vt:lpstr>Помоги Мишутке  собрать  мёд</vt:lpstr>
      <vt:lpstr>Помоги Мишутке  собрать  мёд</vt:lpstr>
      <vt:lpstr>Помоги Мишутке  собрать  мёд</vt:lpstr>
      <vt:lpstr>Помоги Мишутке  собрать  мёд</vt:lpstr>
      <vt:lpstr>Помоги Мишутке  собрать  мёд</vt:lpstr>
      <vt:lpstr>Помоги Мишутке  собрать  мёд</vt:lpstr>
      <vt:lpstr>Помоги Мишутке  собрать  мёд</vt:lpstr>
      <vt:lpstr>Помоги Мишутке  собрать  мёд</vt:lpstr>
      <vt:lpstr>Слайд 13</vt:lpstr>
      <vt:lpstr>Использованы источники: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RePack by SPecialiST</cp:lastModifiedBy>
  <cp:revision>127</cp:revision>
  <dcterms:created xsi:type="dcterms:W3CDTF">2017-01-02T15:08:28Z</dcterms:created>
  <dcterms:modified xsi:type="dcterms:W3CDTF">2017-03-17T14:04:43Z</dcterms:modified>
</cp:coreProperties>
</file>